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</p:sldMasterIdLst>
  <p:notesMasterIdLst>
    <p:notesMasterId r:id="rId18"/>
  </p:notesMasterIdLst>
  <p:sldIdLst>
    <p:sldId id="302" r:id="rId6"/>
    <p:sldId id="289" r:id="rId7"/>
    <p:sldId id="301" r:id="rId8"/>
    <p:sldId id="268" r:id="rId9"/>
    <p:sldId id="300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Calibri Light" charset="0"/>
      <p:regular r:id="rId19"/>
      <p:italic r:id="rId20"/>
    </p:embeddedFont>
    <p:embeddedFont>
      <p:font typeface="Angsana New" pitchFamily="18" charset="-34"/>
      <p:regular r:id="rId21"/>
      <p:bold r:id="rId22"/>
      <p:italic r:id="rId23"/>
      <p:boldItalic r:id="rId24"/>
    </p:embeddedFont>
    <p:embeddedFont>
      <p:font typeface="Cordia New" pitchFamily="34" charset="-34"/>
      <p:regular r:id="rId25"/>
      <p:bold r:id="rId26"/>
      <p:italic r:id="rId27"/>
      <p:boldItalic r:id="rId28"/>
    </p:embeddedFont>
    <p:embeddedFont>
      <p:font typeface="Calibri" pitchFamily="34" charset="0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24DB1F24-2A87-4F2B-B7A0-7954596DC5A0}" type="presOf" srcId="{79226287-520D-43F5-9061-255C7007186F}" destId="{4B746535-7163-4E61-B4F9-6A9B29FE2145}" srcOrd="0" destOrd="0" presId="urn:microsoft.com/office/officeart/2008/layout/VerticalCurvedList"/>
    <dgm:cxn modelId="{5622B8EF-0DFB-4267-9B2D-5356BE996F76}" type="presOf" srcId="{40107646-1933-4547-912A-EDB8D92611F2}" destId="{80470720-9393-426E-9FDB-1F48EDE4B116}" srcOrd="0" destOrd="0" presId="urn:microsoft.com/office/officeart/2008/layout/VerticalCurvedList"/>
    <dgm:cxn modelId="{308E703A-819C-4315-9660-E3373ED925B7}" type="presOf" srcId="{AA934767-E23F-42B2-807D-DB37F024A455}" destId="{5058BCC7-7177-44DF-9603-F9808E5B2B03}" srcOrd="0" destOrd="0" presId="urn:microsoft.com/office/officeart/2008/layout/VerticalCurvedList"/>
    <dgm:cxn modelId="{725808D2-7DB6-4536-B9D6-03FFC8129E52}" type="presOf" srcId="{10C5BBA3-8843-4ED3-81EA-5A069B9459CC}" destId="{91F1559B-778F-4B2B-8AD4-8E5AB4FE5CD9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9786AE41-E3B8-432D-ADFB-E03F3A6C27EC}" type="presOf" srcId="{483DA720-01B6-4DFD-9537-846FCDEB4B14}" destId="{D2057EE9-CB37-4787-B711-297D7FB5DCC1}" srcOrd="0" destOrd="0" presId="urn:microsoft.com/office/officeart/2008/layout/VerticalCurvedList"/>
    <dgm:cxn modelId="{3D09C71A-D281-4A60-BF70-524637E39BB6}" type="presOf" srcId="{FDD31DE3-4084-4E58-865E-7CFD6CFCF4DB}" destId="{956DDD72-A576-4035-9C69-EF06BB4BC779}" srcOrd="0" destOrd="0" presId="urn:microsoft.com/office/officeart/2008/layout/VerticalCurvedList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BA669162-4F73-4302-B3C7-E8DD33A404C5}" type="presParOf" srcId="{956DDD72-A576-4035-9C69-EF06BB4BC779}" destId="{2A5869B4-C8BF-414A-A64E-A4815EB002C8}" srcOrd="0" destOrd="0" presId="urn:microsoft.com/office/officeart/2008/layout/VerticalCurvedList"/>
    <dgm:cxn modelId="{ADE3E563-072C-4B30-8CE1-3373F33A11CF}" type="presParOf" srcId="{2A5869B4-C8BF-414A-A64E-A4815EB002C8}" destId="{728FD890-C06F-4834-906D-049B517FA0BF}" srcOrd="0" destOrd="0" presId="urn:microsoft.com/office/officeart/2008/layout/VerticalCurvedList"/>
    <dgm:cxn modelId="{7EF0030A-D5F7-4D8F-9118-11E2E65060CC}" type="presParOf" srcId="{728FD890-C06F-4834-906D-049B517FA0BF}" destId="{A520AE1F-0FB5-4E4E-A696-3B0FC1CC0FCF}" srcOrd="0" destOrd="0" presId="urn:microsoft.com/office/officeart/2008/layout/VerticalCurvedList"/>
    <dgm:cxn modelId="{15EE7636-C89B-48C7-BFFB-194BF60EE564}" type="presParOf" srcId="{728FD890-C06F-4834-906D-049B517FA0BF}" destId="{80470720-9393-426E-9FDB-1F48EDE4B116}" srcOrd="1" destOrd="0" presId="urn:microsoft.com/office/officeart/2008/layout/VerticalCurvedList"/>
    <dgm:cxn modelId="{F5528C6E-762F-4946-B352-D5E02AA151F5}" type="presParOf" srcId="{728FD890-C06F-4834-906D-049B517FA0BF}" destId="{07BE14D0-94AC-4551-AAAB-A777DB8E678E}" srcOrd="2" destOrd="0" presId="urn:microsoft.com/office/officeart/2008/layout/VerticalCurvedList"/>
    <dgm:cxn modelId="{BD554B1B-E419-4648-9781-5B986CC77C64}" type="presParOf" srcId="{728FD890-C06F-4834-906D-049B517FA0BF}" destId="{8AA78146-CC74-4131-837C-28852763C522}" srcOrd="3" destOrd="0" presId="urn:microsoft.com/office/officeart/2008/layout/VerticalCurvedList"/>
    <dgm:cxn modelId="{0D7EF2BF-B50E-4E1A-9FCF-927A5E4247BD}" type="presParOf" srcId="{2A5869B4-C8BF-414A-A64E-A4815EB002C8}" destId="{4B746535-7163-4E61-B4F9-6A9B29FE2145}" srcOrd="1" destOrd="0" presId="urn:microsoft.com/office/officeart/2008/layout/VerticalCurvedList"/>
    <dgm:cxn modelId="{0DF71107-8580-442F-98E6-46A23AEF5ACF}" type="presParOf" srcId="{2A5869B4-C8BF-414A-A64E-A4815EB002C8}" destId="{6C70B4F8-7AE9-4671-BE22-3EC7DC691DEB}" srcOrd="2" destOrd="0" presId="urn:microsoft.com/office/officeart/2008/layout/VerticalCurvedList"/>
    <dgm:cxn modelId="{2A96895E-1082-4445-94C5-6763359FBD09}" type="presParOf" srcId="{6C70B4F8-7AE9-4671-BE22-3EC7DC691DEB}" destId="{7468B1C5-24F9-4F8B-BA48-C32194A7A775}" srcOrd="0" destOrd="0" presId="urn:microsoft.com/office/officeart/2008/layout/VerticalCurvedList"/>
    <dgm:cxn modelId="{8C55FCBF-D2C7-40A6-9FB3-53B385FF1900}" type="presParOf" srcId="{2A5869B4-C8BF-414A-A64E-A4815EB002C8}" destId="{5058BCC7-7177-44DF-9603-F9808E5B2B03}" srcOrd="3" destOrd="0" presId="urn:microsoft.com/office/officeart/2008/layout/VerticalCurvedList"/>
    <dgm:cxn modelId="{FEDAFCA3-3BC1-4F62-AE91-DB66494B7F62}" type="presParOf" srcId="{2A5869B4-C8BF-414A-A64E-A4815EB002C8}" destId="{1C48D559-D1C7-441A-97C5-C30838046CFA}" srcOrd="4" destOrd="0" presId="urn:microsoft.com/office/officeart/2008/layout/VerticalCurvedList"/>
    <dgm:cxn modelId="{2C17D6B7-4C0B-461D-ADC1-A11BD250B56E}" type="presParOf" srcId="{1C48D559-D1C7-441A-97C5-C30838046CFA}" destId="{4085F5B9-10B2-4E24-B89D-55181A46C7FB}" srcOrd="0" destOrd="0" presId="urn:microsoft.com/office/officeart/2008/layout/VerticalCurvedList"/>
    <dgm:cxn modelId="{B33E5680-9013-4CDF-A38C-816E32767B44}" type="presParOf" srcId="{2A5869B4-C8BF-414A-A64E-A4815EB002C8}" destId="{D2057EE9-CB37-4787-B711-297D7FB5DCC1}" srcOrd="5" destOrd="0" presId="urn:microsoft.com/office/officeart/2008/layout/VerticalCurvedList"/>
    <dgm:cxn modelId="{EC025771-96CF-4BCD-A21E-F3777BACC89C}" type="presParOf" srcId="{2A5869B4-C8BF-414A-A64E-A4815EB002C8}" destId="{4EFCE077-AB2E-4993-AD91-701563C1606C}" srcOrd="6" destOrd="0" presId="urn:microsoft.com/office/officeart/2008/layout/VerticalCurvedList"/>
    <dgm:cxn modelId="{142E7999-5738-445B-B6F8-4128475A3370}" type="presParOf" srcId="{4EFCE077-AB2E-4993-AD91-701563C1606C}" destId="{AD907C0F-C32F-4A5E-82D6-8E2D52B50020}" srcOrd="0" destOrd="0" presId="urn:microsoft.com/office/officeart/2008/layout/VerticalCurvedList"/>
    <dgm:cxn modelId="{63403C67-0D32-4F5F-9255-4E330D31B2D1}" type="presParOf" srcId="{2A5869B4-C8BF-414A-A64E-A4815EB002C8}" destId="{91F1559B-778F-4B2B-8AD4-8E5AB4FE5CD9}" srcOrd="7" destOrd="0" presId="urn:microsoft.com/office/officeart/2008/layout/VerticalCurvedList"/>
    <dgm:cxn modelId="{2D498B3C-3D3B-4233-871E-7F4B3A08ABDA}" type="presParOf" srcId="{2A5869B4-C8BF-414A-A64E-A4815EB002C8}" destId="{963136E7-341A-4C14-8BBA-290A2F0F88B4}" srcOrd="8" destOrd="0" presId="urn:microsoft.com/office/officeart/2008/layout/VerticalCurvedList"/>
    <dgm:cxn modelId="{6CC5316E-D2B1-4D74-B784-8D451BB4ADE7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4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96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6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50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3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272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07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9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9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170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3611;&#3619;&#3632;&#3585;&#3629;&#3610;%20powerpiont_2561/&#3627;&#3617;&#3623;&#3604;%204_4.2.1+4.2.5%20OPD+NCD+&#3649;&#3612;&#3609;&#3652;&#3607;&#3618;_&#3616;&#3634;&#3588;&#3612;&#3609;&#3623;&#3585;_Final%2014.10.17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3611;&#3619;&#3632;&#3585;&#3629;&#3610;%20powerpiont_2561/&#3619;&#3614;&#3626;&#3605;.&#3605;&#3636;&#3604;&#3604;&#3634;&#3623;%20&#3611;&#3637;%2061%20&#3627;&#3617;&#3623;&#3604;%204%20&#3610;&#3619;&#3636;&#3585;&#3634;&#3619;&#3649;&#3614;&#3607;&#3618;&#3660;&#3649;&#3612;&#3609;&#3652;&#3607;&#3618;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27;&#3617;&#3623;&#3604;%204_4.2.1+4.2.5%20OPD+NCD+&#3649;&#3612;&#3609;&#3652;&#3607;&#3618;_&#3616;&#3634;&#3588;&#3612;&#3609;&#3623;&#3585;_Final%2014.10.17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236385530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43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277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7 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513" y="1129091"/>
            <a:ext cx="1982794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แผนกลยุทธ์ด้านสุขภาพ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จัดการอาคารสถานที่ และเกณฑ์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&amp; CLEAN</a:t>
            </a:r>
          </a:p>
          <a:p>
            <a:pPr marL="108000"/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การจัดสรรทรัพยากรเพื่อ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สนับสนุน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จากแม่ข่าย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, IC, LAB,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4319" y="1123327"/>
            <a:ext cx="118707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Appreciation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Resources Sharing and Human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Development</a:t>
            </a: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1646" y="1129091"/>
            <a:ext cx="1838426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การบริการแพทย์แผนไทย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324" y="1131090"/>
            <a:ext cx="170555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บทบาทของบุคคลและ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ครอบครัว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ใน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จัดการองค์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ความรู้</a:t>
            </a: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4920" y="3875880"/>
            <a:ext cx="4545876" cy="538567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8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1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การบริการแพทย์แผนไทย</a:t>
            </a: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106910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8139104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06910" y="873148"/>
            <a:ext cx="7032194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5" idx="0"/>
          </p:cNvCxnSpPr>
          <p:nvPr/>
        </p:nvCxnSpPr>
        <p:spPr>
          <a:xfrm>
            <a:off x="3088628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62708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2396" y="1129091"/>
            <a:ext cx="1792463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</a:t>
            </a:r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มีส่วน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ร่วม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ชุมชนและผู้มีส่วนได้ส่วนเสีย  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4657858" y="877265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6930796" y="3262400"/>
            <a:ext cx="1208308" cy="88276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  <a:endCxn id="8" idx="2"/>
          </p:cNvCxnSpPr>
          <p:nvPr/>
        </p:nvCxnSpPr>
        <p:spPr>
          <a:xfrm flipV="1">
            <a:off x="4657858" y="3254637"/>
            <a:ext cx="0" cy="6212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6270859" y="3260401"/>
            <a:ext cx="0" cy="58765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55" idx="2"/>
          </p:cNvCxnSpPr>
          <p:nvPr/>
        </p:nvCxnSpPr>
        <p:spPr>
          <a:xfrm flipV="1">
            <a:off x="3088628" y="3291179"/>
            <a:ext cx="0" cy="5712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106910" y="3291179"/>
            <a:ext cx="1278010" cy="85398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 flipH="1">
            <a:off x="4563254" y="702129"/>
            <a:ext cx="1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1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927740"/>
            <a:ext cx="8761134" cy="1054092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2"/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4.4  การบริการแพทย์แผน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ไทย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แบบประเมิน</a:t>
            </a:r>
            <a:endParaRPr lang="th-TH" sz="3200" b="1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56764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4 บริการดี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67510" y="1981832"/>
            <a:ext cx="146116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 action="ppaction://hlinkfile"/>
              </a:rPr>
              <a:t>PowerPoint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432" y="927740"/>
            <a:ext cx="8761134" cy="1054092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2"/>
            <a:r>
              <a:rPr lang="th-TH" sz="3200" b="1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4.4  การบริการแพทย์แผนไทย</a:t>
            </a:r>
            <a:endParaRPr lang="th-TH" sz="3200" b="1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745</Words>
  <Application>Microsoft Office PowerPoint</Application>
  <PresentationFormat>นำเสนอทางหน้าจอ (16:9)</PresentationFormat>
  <Paragraphs>102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Calibri Light</vt:lpstr>
      <vt:lpstr>Wingdings</vt:lpstr>
      <vt:lpstr>Angsana New</vt:lpstr>
      <vt:lpstr>Cordia New</vt:lpstr>
      <vt:lpstr>Calibri</vt:lpstr>
      <vt:lpstr>ชุดรูปแบบของ Office</vt:lpstr>
      <vt:lpstr>10_ชุดรูปแบบของ Office</vt:lpstr>
      <vt:lpstr>2_ชุดรูปแบบของ Office</vt:lpstr>
      <vt:lpstr>ธีมของ Office</vt:lpstr>
      <vt:lpstr>1_ธีมของ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101</cp:revision>
  <dcterms:created xsi:type="dcterms:W3CDTF">2017-01-16T17:06:20Z</dcterms:created>
  <dcterms:modified xsi:type="dcterms:W3CDTF">2017-11-09T01:55:07Z</dcterms:modified>
</cp:coreProperties>
</file>